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9" r:id="rId4"/>
    <p:sldId id="258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003300"/>
    <a:srgbClr val="F709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2034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848C1-BAC6-43CC-9D1C-E4B7FDEDA807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A1E4A4DC-9769-45F1-A326-20D8C220E5F1}">
      <dgm:prSet phldrT="[Text]"/>
      <dgm:spPr/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Load</a:t>
          </a:r>
          <a:endParaRPr lang="en-IN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601BD-6721-4BA6-AFC3-8C2FEA9E0355}" type="parTrans" cxnId="{BB14C4BE-D9B6-4580-9634-C89BE0822E92}">
      <dgm:prSet/>
      <dgm:spPr/>
      <dgm:t>
        <a:bodyPr/>
        <a:lstStyle/>
        <a:p>
          <a:endParaRPr lang="en-IN"/>
        </a:p>
      </dgm:t>
    </dgm:pt>
    <dgm:pt modelId="{DDAC1390-1321-41A8-8427-9D997DE4D76E}" type="sibTrans" cxnId="{BB14C4BE-D9B6-4580-9634-C89BE0822E92}">
      <dgm:prSet/>
      <dgm:spPr/>
      <dgm:t>
        <a:bodyPr/>
        <a:lstStyle/>
        <a:p>
          <a:endParaRPr lang="en-IN"/>
        </a:p>
      </dgm:t>
    </dgm:pt>
    <dgm:pt modelId="{826F9F13-EA53-4BC7-852A-933959E56774}">
      <dgm:prSet phldrT="[Text]" custT="1"/>
      <dgm:spPr/>
      <dgm:t>
        <a:bodyPr/>
        <a:lstStyle/>
        <a:p>
          <a:r>
            <a:rPr lang="en-IN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Surface Load</a:t>
          </a:r>
          <a:endParaRPr lang="en-IN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6755D-B551-4558-87F1-A909943BD897}" type="parTrans" cxnId="{E0C26FE4-35D8-4D27-B5EC-0CB4956B0CA3}">
      <dgm:prSet/>
      <dgm:spPr/>
      <dgm:t>
        <a:bodyPr/>
        <a:lstStyle/>
        <a:p>
          <a:endParaRPr lang="en-IN"/>
        </a:p>
      </dgm:t>
    </dgm:pt>
    <dgm:pt modelId="{A7A505DB-787C-485F-97F9-D7AAAA8F1A70}" type="sibTrans" cxnId="{E0C26FE4-35D8-4D27-B5EC-0CB4956B0CA3}">
      <dgm:prSet/>
      <dgm:spPr/>
      <dgm:t>
        <a:bodyPr/>
        <a:lstStyle/>
        <a:p>
          <a:endParaRPr lang="en-IN"/>
        </a:p>
      </dgm:t>
    </dgm:pt>
    <dgm:pt modelId="{0F8182D2-9E12-4688-9FEA-A035E2FF47A5}">
      <dgm:prSet phldrT="[Text]" custT="1"/>
      <dgm:spPr/>
      <dgm:t>
        <a:bodyPr/>
        <a:lstStyle/>
        <a:p>
          <a:r>
            <a:rPr lang="en-IN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Linearly Distributed Load</a:t>
          </a:r>
          <a:endParaRPr lang="en-IN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E5885-B413-4BFE-879D-FABF22EA8397}" type="parTrans" cxnId="{9010102B-BBDE-49D0-B436-9A3FCF46F2E5}">
      <dgm:prSet/>
      <dgm:spPr/>
      <dgm:t>
        <a:bodyPr/>
        <a:lstStyle/>
        <a:p>
          <a:endParaRPr lang="en-IN"/>
        </a:p>
      </dgm:t>
    </dgm:pt>
    <dgm:pt modelId="{D13294DB-1826-4186-ABE5-2587A835A9A9}" type="sibTrans" cxnId="{9010102B-BBDE-49D0-B436-9A3FCF46F2E5}">
      <dgm:prSet/>
      <dgm:spPr/>
      <dgm:t>
        <a:bodyPr/>
        <a:lstStyle/>
        <a:p>
          <a:endParaRPr lang="en-IN"/>
        </a:p>
      </dgm:t>
    </dgm:pt>
    <dgm:pt modelId="{32D05ECF-2B59-4FEA-9E6A-81EDCCEC0AEF}">
      <dgm:prSet phldrT="[Text]"/>
      <dgm:spPr/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Tensile Load</a:t>
          </a:r>
          <a:endParaRPr lang="en-IN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C278D7-BE55-44E5-A474-6E290017593C}" type="parTrans" cxnId="{B1A52302-1BEA-46FE-A8F9-B4F931EC70E1}">
      <dgm:prSet/>
      <dgm:spPr/>
      <dgm:t>
        <a:bodyPr/>
        <a:lstStyle/>
        <a:p>
          <a:endParaRPr lang="en-IN"/>
        </a:p>
      </dgm:t>
    </dgm:pt>
    <dgm:pt modelId="{7E9A2126-8D7D-4DA4-870F-7295BCEE1A57}" type="sibTrans" cxnId="{B1A52302-1BEA-46FE-A8F9-B4F931EC70E1}">
      <dgm:prSet/>
      <dgm:spPr/>
      <dgm:t>
        <a:bodyPr/>
        <a:lstStyle/>
        <a:p>
          <a:endParaRPr lang="en-IN"/>
        </a:p>
      </dgm:t>
    </dgm:pt>
    <dgm:pt modelId="{1F28803F-D169-4BBC-BE6A-6D22A6E78ABE}">
      <dgm:prSet phldrT="[Text]" custT="1"/>
      <dgm:spPr/>
      <dgm:t>
        <a:bodyPr/>
        <a:lstStyle/>
        <a:p>
          <a:r>
            <a:rPr lang="en-IN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Compressive Load</a:t>
          </a:r>
          <a:endParaRPr lang="en-IN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267BE-9409-4700-88E4-248ADF097E52}" type="parTrans" cxnId="{D30261B7-A16F-41EE-A145-484BC4E8B43F}">
      <dgm:prSet/>
      <dgm:spPr/>
      <dgm:t>
        <a:bodyPr/>
        <a:lstStyle/>
        <a:p>
          <a:endParaRPr lang="en-IN"/>
        </a:p>
      </dgm:t>
    </dgm:pt>
    <dgm:pt modelId="{108B4CCD-6C35-4861-9C09-4242B7C67806}" type="sibTrans" cxnId="{D30261B7-A16F-41EE-A145-484BC4E8B43F}">
      <dgm:prSet/>
      <dgm:spPr/>
      <dgm:t>
        <a:bodyPr/>
        <a:lstStyle/>
        <a:p>
          <a:endParaRPr lang="en-IN"/>
        </a:p>
      </dgm:t>
    </dgm:pt>
    <dgm:pt modelId="{FAD5955B-26A7-4BD6-9D5B-11C0CB5B58BD}">
      <dgm:prSet custT="1"/>
      <dgm:spPr/>
      <dgm:t>
        <a:bodyPr/>
        <a:lstStyle/>
        <a:p>
          <a:r>
            <a:rPr lang="en-I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UDL</a:t>
          </a:r>
          <a:endParaRPr lang="en-IN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B0828-78DF-4872-8501-CF3298581CAE}" type="parTrans" cxnId="{1C794197-17F9-4507-8955-20537E662E2F}">
      <dgm:prSet/>
      <dgm:spPr/>
      <dgm:t>
        <a:bodyPr/>
        <a:lstStyle/>
        <a:p>
          <a:endParaRPr lang="en-IN"/>
        </a:p>
      </dgm:t>
    </dgm:pt>
    <dgm:pt modelId="{8CBE2FFD-8E37-4FED-A8D2-CA09CCBED8DD}" type="sibTrans" cxnId="{1C794197-17F9-4507-8955-20537E662E2F}">
      <dgm:prSet/>
      <dgm:spPr/>
      <dgm:t>
        <a:bodyPr/>
        <a:lstStyle/>
        <a:p>
          <a:endParaRPr lang="en-IN"/>
        </a:p>
      </dgm:t>
    </dgm:pt>
    <dgm:pt modelId="{A0862366-F7CE-4115-8481-388F11203566}">
      <dgm:prSet/>
      <dgm:spPr/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Impact Load</a:t>
          </a:r>
          <a:endParaRPr lang="en-IN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FBEDD-5177-4A4D-8D27-2940ACF698DF}" type="parTrans" cxnId="{1FAA729B-F44A-42D7-9AEF-9A8518329E88}">
      <dgm:prSet/>
      <dgm:spPr/>
      <dgm:t>
        <a:bodyPr/>
        <a:lstStyle/>
        <a:p>
          <a:endParaRPr lang="en-IN"/>
        </a:p>
      </dgm:t>
    </dgm:pt>
    <dgm:pt modelId="{CF8A0682-137B-43F7-B73E-C51BDD695695}" type="sibTrans" cxnId="{1FAA729B-F44A-42D7-9AEF-9A8518329E88}">
      <dgm:prSet/>
      <dgm:spPr/>
      <dgm:t>
        <a:bodyPr/>
        <a:lstStyle/>
        <a:p>
          <a:endParaRPr lang="en-IN"/>
        </a:p>
      </dgm:t>
    </dgm:pt>
    <dgm:pt modelId="{CC4EEC33-D69B-46B3-AF15-7B7375A3BABF}">
      <dgm:prSet/>
      <dgm:spPr/>
      <dgm:t>
        <a:bodyPr/>
        <a:lstStyle/>
        <a:p>
          <a:r>
            <a:rPr lang="en-IN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UVL</a:t>
          </a:r>
          <a:endParaRPr lang="en-IN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268D7-ABBE-42B8-8F59-C3EAD772E5FB}" type="parTrans" cxnId="{7B8BC699-F5AE-40CA-A3A8-0EF3287CA01B}">
      <dgm:prSet/>
      <dgm:spPr/>
      <dgm:t>
        <a:bodyPr/>
        <a:lstStyle/>
        <a:p>
          <a:endParaRPr lang="en-IN"/>
        </a:p>
      </dgm:t>
    </dgm:pt>
    <dgm:pt modelId="{15C47F6F-A63F-4BE6-9589-D6A6EDB717E8}" type="sibTrans" cxnId="{7B8BC699-F5AE-40CA-A3A8-0EF3287CA01B}">
      <dgm:prSet/>
      <dgm:spPr/>
      <dgm:t>
        <a:bodyPr/>
        <a:lstStyle/>
        <a:p>
          <a:endParaRPr lang="en-IN"/>
        </a:p>
      </dgm:t>
    </dgm:pt>
    <dgm:pt modelId="{AD3C6841-E885-44AD-8057-21544D5BD17A}">
      <dgm:prSet custT="1"/>
      <dgm:spPr/>
      <dgm:t>
        <a:bodyPr/>
        <a:lstStyle/>
        <a:p>
          <a:r>
            <a:rPr lang="en-IN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Point Load</a:t>
          </a:r>
          <a:endParaRPr lang="en-IN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C61E3-C422-4730-85D1-08AB416C24C3}" type="parTrans" cxnId="{3CE8A788-5809-4AC6-B6AA-BEC57E0C7BA6}">
      <dgm:prSet/>
      <dgm:spPr/>
      <dgm:t>
        <a:bodyPr/>
        <a:lstStyle/>
        <a:p>
          <a:endParaRPr lang="en-IN"/>
        </a:p>
      </dgm:t>
    </dgm:pt>
    <dgm:pt modelId="{45223E4F-1A23-4CE7-A6C4-6CEC47542AA9}" type="sibTrans" cxnId="{3CE8A788-5809-4AC6-B6AA-BEC57E0C7BA6}">
      <dgm:prSet/>
      <dgm:spPr/>
      <dgm:t>
        <a:bodyPr/>
        <a:lstStyle/>
        <a:p>
          <a:endParaRPr lang="en-IN"/>
        </a:p>
      </dgm:t>
    </dgm:pt>
    <dgm:pt modelId="{8806EC22-9F48-4A0F-AB43-CC6A590F2552}">
      <dgm:prSet custT="1"/>
      <dgm:spPr/>
      <dgm:t>
        <a:bodyPr/>
        <a:lstStyle/>
        <a:p>
          <a:r>
            <a:rPr lang="en-IN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Axial Load</a:t>
          </a:r>
          <a:endParaRPr lang="en-IN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9F8C0-C8E2-4D73-A77A-AC9902749D02}" type="parTrans" cxnId="{99A1E25C-147B-48D2-8B58-C5D2B682FBDA}">
      <dgm:prSet/>
      <dgm:spPr/>
      <dgm:t>
        <a:bodyPr/>
        <a:lstStyle/>
        <a:p>
          <a:endParaRPr lang="en-IN"/>
        </a:p>
      </dgm:t>
    </dgm:pt>
    <dgm:pt modelId="{CBB12EC7-C8AB-42B5-A4C8-879D37E62E29}" type="sibTrans" cxnId="{99A1E25C-147B-48D2-8B58-C5D2B682FBDA}">
      <dgm:prSet/>
      <dgm:spPr/>
      <dgm:t>
        <a:bodyPr/>
        <a:lstStyle/>
        <a:p>
          <a:endParaRPr lang="en-IN"/>
        </a:p>
      </dgm:t>
    </dgm:pt>
    <dgm:pt modelId="{0CFBE644-EDA4-4AE1-A5A6-B7EDF13952FA}">
      <dgm:prSet custT="1"/>
      <dgm:spPr/>
      <dgm:t>
        <a:bodyPr/>
        <a:lstStyle/>
        <a:p>
          <a:r>
            <a:rPr lang="en-IN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Eccentric Load</a:t>
          </a:r>
          <a:endParaRPr lang="en-IN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4E60E5-3DB2-4847-BD58-96211D107DF3}" type="parTrans" cxnId="{24676602-A046-44FB-8124-657B3004FCE9}">
      <dgm:prSet/>
      <dgm:spPr/>
      <dgm:t>
        <a:bodyPr/>
        <a:lstStyle/>
        <a:p>
          <a:endParaRPr lang="en-IN"/>
        </a:p>
      </dgm:t>
    </dgm:pt>
    <dgm:pt modelId="{4DE631FB-5C32-42A7-98A4-FE3014A243D0}" type="sibTrans" cxnId="{24676602-A046-44FB-8124-657B3004FCE9}">
      <dgm:prSet/>
      <dgm:spPr/>
      <dgm:t>
        <a:bodyPr/>
        <a:lstStyle/>
        <a:p>
          <a:endParaRPr lang="en-IN"/>
        </a:p>
      </dgm:t>
    </dgm:pt>
    <dgm:pt modelId="{9593A66E-CC85-4646-A24C-2D999A761BF6}" type="pres">
      <dgm:prSet presAssocID="{401848C1-BAC6-43CC-9D1C-E4B7FDEDA80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E192590-3B95-4863-86F2-F772F598E9FE}" type="pres">
      <dgm:prSet presAssocID="{A1E4A4DC-9769-45F1-A326-20D8C220E5F1}" presName="centerShape" presStyleLbl="node0" presStyleIdx="0" presStyleCnt="1"/>
      <dgm:spPr/>
      <dgm:t>
        <a:bodyPr/>
        <a:lstStyle/>
        <a:p>
          <a:endParaRPr lang="en-IN"/>
        </a:p>
      </dgm:t>
    </dgm:pt>
    <dgm:pt modelId="{BFEA912D-4BC7-475D-A418-1B2A34D69FD6}" type="pres">
      <dgm:prSet presAssocID="{826F9F13-EA53-4BC7-852A-933959E56774}" presName="node" presStyleLbl="node1" presStyleIdx="0" presStyleCnt="10" custScaleX="11984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0FF12E8-376A-477E-84D9-2F76E7A17266}" type="pres">
      <dgm:prSet presAssocID="{826F9F13-EA53-4BC7-852A-933959E56774}" presName="dummy" presStyleCnt="0"/>
      <dgm:spPr/>
    </dgm:pt>
    <dgm:pt modelId="{26A49ECD-F436-4091-A176-51555F3C1614}" type="pres">
      <dgm:prSet presAssocID="{A7A505DB-787C-485F-97F9-D7AAAA8F1A70}" presName="sibTrans" presStyleLbl="sibTrans2D1" presStyleIdx="0" presStyleCnt="10"/>
      <dgm:spPr/>
      <dgm:t>
        <a:bodyPr/>
        <a:lstStyle/>
        <a:p>
          <a:endParaRPr lang="en-IN"/>
        </a:p>
      </dgm:t>
    </dgm:pt>
    <dgm:pt modelId="{F59BBAD2-8B0F-41B3-B7F2-881382A3BE27}" type="pres">
      <dgm:prSet presAssocID="{0F8182D2-9E12-4688-9FEA-A035E2FF47A5}" presName="node" presStyleLbl="node1" presStyleIdx="1" presStyleCnt="10" custScaleX="175578" custScaleY="126451" custRadScaleRad="100740" custRadScaleInc="1887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025728-FF4C-4E9B-B4EB-DAA05FB6744B}" type="pres">
      <dgm:prSet presAssocID="{0F8182D2-9E12-4688-9FEA-A035E2FF47A5}" presName="dummy" presStyleCnt="0"/>
      <dgm:spPr/>
    </dgm:pt>
    <dgm:pt modelId="{7857CDC4-74DC-4F38-9A56-D8B332A0B066}" type="pres">
      <dgm:prSet presAssocID="{D13294DB-1826-4186-ABE5-2587A835A9A9}" presName="sibTrans" presStyleLbl="sibTrans2D1" presStyleIdx="1" presStyleCnt="10"/>
      <dgm:spPr/>
      <dgm:t>
        <a:bodyPr/>
        <a:lstStyle/>
        <a:p>
          <a:endParaRPr lang="en-IN"/>
        </a:p>
      </dgm:t>
    </dgm:pt>
    <dgm:pt modelId="{DA7D9A1D-7E19-4E0D-BF30-46533DAE72E4}" type="pres">
      <dgm:prSet presAssocID="{AD3C6841-E885-44AD-8057-21544D5BD17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D670D94-EDBC-4A75-91F7-EBD6749FB52D}" type="pres">
      <dgm:prSet presAssocID="{AD3C6841-E885-44AD-8057-21544D5BD17A}" presName="dummy" presStyleCnt="0"/>
      <dgm:spPr/>
    </dgm:pt>
    <dgm:pt modelId="{3D58E1D2-50DF-4792-AFDF-AB4086DA1D67}" type="pres">
      <dgm:prSet presAssocID="{45223E4F-1A23-4CE7-A6C4-6CEC47542AA9}" presName="sibTrans" presStyleLbl="sibTrans2D1" presStyleIdx="2" presStyleCnt="10"/>
      <dgm:spPr/>
      <dgm:t>
        <a:bodyPr/>
        <a:lstStyle/>
        <a:p>
          <a:endParaRPr lang="en-IN"/>
        </a:p>
      </dgm:t>
    </dgm:pt>
    <dgm:pt modelId="{83667CF0-DEFB-4E44-A558-C0B1E938FE5F}" type="pres">
      <dgm:prSet presAssocID="{8806EC22-9F48-4A0F-AB43-CC6A590F255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365E061-B526-4475-8191-707679165953}" type="pres">
      <dgm:prSet presAssocID="{8806EC22-9F48-4A0F-AB43-CC6A590F2552}" presName="dummy" presStyleCnt="0"/>
      <dgm:spPr/>
    </dgm:pt>
    <dgm:pt modelId="{56983ABC-21EF-4C4F-871C-1D9A7C2FD18A}" type="pres">
      <dgm:prSet presAssocID="{CBB12EC7-C8AB-42B5-A4C8-879D37E62E29}" presName="sibTrans" presStyleLbl="sibTrans2D1" presStyleIdx="3" presStyleCnt="10"/>
      <dgm:spPr/>
      <dgm:t>
        <a:bodyPr/>
        <a:lstStyle/>
        <a:p>
          <a:endParaRPr lang="en-IN"/>
        </a:p>
      </dgm:t>
    </dgm:pt>
    <dgm:pt modelId="{D229C513-B5E8-4F8C-AA5B-C715A29CB4BD}" type="pres">
      <dgm:prSet presAssocID="{0CFBE644-EDA4-4AE1-A5A6-B7EDF13952FA}" presName="node" presStyleLbl="node1" presStyleIdx="4" presStyleCnt="10" custScaleX="16008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45EBF5-82A6-4E27-B531-4CDD64648D40}" type="pres">
      <dgm:prSet presAssocID="{0CFBE644-EDA4-4AE1-A5A6-B7EDF13952FA}" presName="dummy" presStyleCnt="0"/>
      <dgm:spPr/>
    </dgm:pt>
    <dgm:pt modelId="{F23FDD32-881B-4295-A58E-224D124B97CB}" type="pres">
      <dgm:prSet presAssocID="{4DE631FB-5C32-42A7-98A4-FE3014A243D0}" presName="sibTrans" presStyleLbl="sibTrans2D1" presStyleIdx="4" presStyleCnt="10"/>
      <dgm:spPr/>
      <dgm:t>
        <a:bodyPr/>
        <a:lstStyle/>
        <a:p>
          <a:endParaRPr lang="en-IN"/>
        </a:p>
      </dgm:t>
    </dgm:pt>
    <dgm:pt modelId="{89CC72B7-F999-43FD-8757-F699261544EA}" type="pres">
      <dgm:prSet presAssocID="{FAD5955B-26A7-4BD6-9D5B-11C0CB5B58B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084A08-BAE8-4D0A-B3AC-200E52E98E51}" type="pres">
      <dgm:prSet presAssocID="{FAD5955B-26A7-4BD6-9D5B-11C0CB5B58BD}" presName="dummy" presStyleCnt="0"/>
      <dgm:spPr/>
    </dgm:pt>
    <dgm:pt modelId="{5C8F83EE-B43A-422E-9B12-2D9DFF019F60}" type="pres">
      <dgm:prSet presAssocID="{8CBE2FFD-8E37-4FED-A8D2-CA09CCBED8DD}" presName="sibTrans" presStyleLbl="sibTrans2D1" presStyleIdx="5" presStyleCnt="10"/>
      <dgm:spPr/>
      <dgm:t>
        <a:bodyPr/>
        <a:lstStyle/>
        <a:p>
          <a:endParaRPr lang="en-IN"/>
        </a:p>
      </dgm:t>
    </dgm:pt>
    <dgm:pt modelId="{F64F713C-916E-40A1-B0B7-F608E8F537DB}" type="pres">
      <dgm:prSet presAssocID="{CC4EEC33-D69B-46B3-AF15-7B7375A3BABF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9126FD-35F9-45B7-AF00-0C11DF12B007}" type="pres">
      <dgm:prSet presAssocID="{CC4EEC33-D69B-46B3-AF15-7B7375A3BABF}" presName="dummy" presStyleCnt="0"/>
      <dgm:spPr/>
    </dgm:pt>
    <dgm:pt modelId="{3CCA1A99-94DD-4962-AF1B-31228DD13970}" type="pres">
      <dgm:prSet presAssocID="{15C47F6F-A63F-4BE6-9589-D6A6EDB717E8}" presName="sibTrans" presStyleLbl="sibTrans2D1" presStyleIdx="6" presStyleCnt="10"/>
      <dgm:spPr/>
      <dgm:t>
        <a:bodyPr/>
        <a:lstStyle/>
        <a:p>
          <a:endParaRPr lang="en-IN"/>
        </a:p>
      </dgm:t>
    </dgm:pt>
    <dgm:pt modelId="{F406576D-1631-4815-9D94-B38286E80B7B}" type="pres">
      <dgm:prSet presAssocID="{A0862366-F7CE-4115-8481-388F1120356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439E27-F5A6-4C50-953C-B0670203B3AD}" type="pres">
      <dgm:prSet presAssocID="{A0862366-F7CE-4115-8481-388F11203566}" presName="dummy" presStyleCnt="0"/>
      <dgm:spPr/>
    </dgm:pt>
    <dgm:pt modelId="{87499707-751B-42D2-8D1E-ECC9AEECCAB4}" type="pres">
      <dgm:prSet presAssocID="{CF8A0682-137B-43F7-B73E-C51BDD695695}" presName="sibTrans" presStyleLbl="sibTrans2D1" presStyleIdx="7" presStyleCnt="10"/>
      <dgm:spPr/>
      <dgm:t>
        <a:bodyPr/>
        <a:lstStyle/>
        <a:p>
          <a:endParaRPr lang="en-IN"/>
        </a:p>
      </dgm:t>
    </dgm:pt>
    <dgm:pt modelId="{CED859CD-9521-439F-B7B2-8113DA41097D}" type="pres">
      <dgm:prSet presAssocID="{32D05ECF-2B59-4FEA-9E6A-81EDCCEC0AEF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96B390C-45D1-461A-870F-E3514F6298FF}" type="pres">
      <dgm:prSet presAssocID="{32D05ECF-2B59-4FEA-9E6A-81EDCCEC0AEF}" presName="dummy" presStyleCnt="0"/>
      <dgm:spPr/>
    </dgm:pt>
    <dgm:pt modelId="{7DED0C61-DE9A-484C-A8A1-3416E13AC597}" type="pres">
      <dgm:prSet presAssocID="{7E9A2126-8D7D-4DA4-870F-7295BCEE1A57}" presName="sibTrans" presStyleLbl="sibTrans2D1" presStyleIdx="8" presStyleCnt="10"/>
      <dgm:spPr/>
      <dgm:t>
        <a:bodyPr/>
        <a:lstStyle/>
        <a:p>
          <a:endParaRPr lang="en-IN"/>
        </a:p>
      </dgm:t>
    </dgm:pt>
    <dgm:pt modelId="{A93CD368-C136-4F63-B6CE-EC48078CFCE4}" type="pres">
      <dgm:prSet presAssocID="{1F28803F-D169-4BBC-BE6A-6D22A6E78ABE}" presName="node" presStyleLbl="node1" presStyleIdx="9" presStyleCnt="10" custScaleX="167313" custRadScaleRad="101320" custRadScaleInc="-1313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87925B-363F-40A3-8E24-ECB91B215083}" type="pres">
      <dgm:prSet presAssocID="{1F28803F-D169-4BBC-BE6A-6D22A6E78ABE}" presName="dummy" presStyleCnt="0"/>
      <dgm:spPr/>
    </dgm:pt>
    <dgm:pt modelId="{7C13F6B4-9400-46BB-A68B-18148CB75634}" type="pres">
      <dgm:prSet presAssocID="{108B4CCD-6C35-4861-9C09-4242B7C67806}" presName="sibTrans" presStyleLbl="sibTrans2D1" presStyleIdx="9" presStyleCnt="10"/>
      <dgm:spPr/>
      <dgm:t>
        <a:bodyPr/>
        <a:lstStyle/>
        <a:p>
          <a:endParaRPr lang="en-IN"/>
        </a:p>
      </dgm:t>
    </dgm:pt>
  </dgm:ptLst>
  <dgm:cxnLst>
    <dgm:cxn modelId="{D2D05854-E613-4895-904E-540808032F9E}" type="presOf" srcId="{A1E4A4DC-9769-45F1-A326-20D8C220E5F1}" destId="{0E192590-3B95-4863-86F2-F772F598E9FE}" srcOrd="0" destOrd="0" presId="urn:microsoft.com/office/officeart/2005/8/layout/radial6"/>
    <dgm:cxn modelId="{7B8BC699-F5AE-40CA-A3A8-0EF3287CA01B}" srcId="{A1E4A4DC-9769-45F1-A326-20D8C220E5F1}" destId="{CC4EEC33-D69B-46B3-AF15-7B7375A3BABF}" srcOrd="6" destOrd="0" parTransId="{802268D7-ABBE-42B8-8F59-C3EAD772E5FB}" sibTransId="{15C47F6F-A63F-4BE6-9589-D6A6EDB717E8}"/>
    <dgm:cxn modelId="{9010102B-BBDE-49D0-B436-9A3FCF46F2E5}" srcId="{A1E4A4DC-9769-45F1-A326-20D8C220E5F1}" destId="{0F8182D2-9E12-4688-9FEA-A035E2FF47A5}" srcOrd="1" destOrd="0" parTransId="{626E5885-B413-4BFE-879D-FABF22EA8397}" sibTransId="{D13294DB-1826-4186-ABE5-2587A835A9A9}"/>
    <dgm:cxn modelId="{2FE5D2CC-EB09-438C-A847-DD83F5DD65B6}" type="presOf" srcId="{0CFBE644-EDA4-4AE1-A5A6-B7EDF13952FA}" destId="{D229C513-B5E8-4F8C-AA5B-C715A29CB4BD}" srcOrd="0" destOrd="0" presId="urn:microsoft.com/office/officeart/2005/8/layout/radial6"/>
    <dgm:cxn modelId="{AB8FCB4E-BB9E-46A5-814C-AFB589520089}" type="presOf" srcId="{826F9F13-EA53-4BC7-852A-933959E56774}" destId="{BFEA912D-4BC7-475D-A418-1B2A34D69FD6}" srcOrd="0" destOrd="0" presId="urn:microsoft.com/office/officeart/2005/8/layout/radial6"/>
    <dgm:cxn modelId="{C53BAE11-8EC4-4AB0-8B13-27C63E96A109}" type="presOf" srcId="{A7A505DB-787C-485F-97F9-D7AAAA8F1A70}" destId="{26A49ECD-F436-4091-A176-51555F3C1614}" srcOrd="0" destOrd="0" presId="urn:microsoft.com/office/officeart/2005/8/layout/radial6"/>
    <dgm:cxn modelId="{BB14C4BE-D9B6-4580-9634-C89BE0822E92}" srcId="{401848C1-BAC6-43CC-9D1C-E4B7FDEDA807}" destId="{A1E4A4DC-9769-45F1-A326-20D8C220E5F1}" srcOrd="0" destOrd="0" parTransId="{1D2601BD-6721-4BA6-AFC3-8C2FEA9E0355}" sibTransId="{DDAC1390-1321-41A8-8427-9D997DE4D76E}"/>
    <dgm:cxn modelId="{1FAA729B-F44A-42D7-9AEF-9A8518329E88}" srcId="{A1E4A4DC-9769-45F1-A326-20D8C220E5F1}" destId="{A0862366-F7CE-4115-8481-388F11203566}" srcOrd="7" destOrd="0" parTransId="{7BAFBEDD-5177-4A4D-8D27-2940ACF698DF}" sibTransId="{CF8A0682-137B-43F7-B73E-C51BDD695695}"/>
    <dgm:cxn modelId="{5812378B-59F9-4ED0-9127-683C2AD29AB5}" type="presOf" srcId="{15C47F6F-A63F-4BE6-9589-D6A6EDB717E8}" destId="{3CCA1A99-94DD-4962-AF1B-31228DD13970}" srcOrd="0" destOrd="0" presId="urn:microsoft.com/office/officeart/2005/8/layout/radial6"/>
    <dgm:cxn modelId="{24676602-A046-44FB-8124-657B3004FCE9}" srcId="{A1E4A4DC-9769-45F1-A326-20D8C220E5F1}" destId="{0CFBE644-EDA4-4AE1-A5A6-B7EDF13952FA}" srcOrd="4" destOrd="0" parTransId="{8F4E60E5-3DB2-4847-BD58-96211D107DF3}" sibTransId="{4DE631FB-5C32-42A7-98A4-FE3014A243D0}"/>
    <dgm:cxn modelId="{96C50277-41BD-467A-B30B-5755A721BD54}" type="presOf" srcId="{45223E4F-1A23-4CE7-A6C4-6CEC47542AA9}" destId="{3D58E1D2-50DF-4792-AFDF-AB4086DA1D67}" srcOrd="0" destOrd="0" presId="urn:microsoft.com/office/officeart/2005/8/layout/radial6"/>
    <dgm:cxn modelId="{13C2143A-450B-4BD9-9BA6-83404166240B}" type="presOf" srcId="{A0862366-F7CE-4115-8481-388F11203566}" destId="{F406576D-1631-4815-9D94-B38286E80B7B}" srcOrd="0" destOrd="0" presId="urn:microsoft.com/office/officeart/2005/8/layout/radial6"/>
    <dgm:cxn modelId="{0F2B3485-4AD9-4B0A-BA52-430665740CA6}" type="presOf" srcId="{32D05ECF-2B59-4FEA-9E6A-81EDCCEC0AEF}" destId="{CED859CD-9521-439F-B7B2-8113DA41097D}" srcOrd="0" destOrd="0" presId="urn:microsoft.com/office/officeart/2005/8/layout/radial6"/>
    <dgm:cxn modelId="{656D4A4F-0306-468A-875B-FEDD78C1154D}" type="presOf" srcId="{CC4EEC33-D69B-46B3-AF15-7B7375A3BABF}" destId="{F64F713C-916E-40A1-B0B7-F608E8F537DB}" srcOrd="0" destOrd="0" presId="urn:microsoft.com/office/officeart/2005/8/layout/radial6"/>
    <dgm:cxn modelId="{C810B4FA-DC46-43BD-9069-EAC39C7C4C99}" type="presOf" srcId="{AD3C6841-E885-44AD-8057-21544D5BD17A}" destId="{DA7D9A1D-7E19-4E0D-BF30-46533DAE72E4}" srcOrd="0" destOrd="0" presId="urn:microsoft.com/office/officeart/2005/8/layout/radial6"/>
    <dgm:cxn modelId="{31551CD1-6980-4AB9-B48E-FF9C45E0A37B}" type="presOf" srcId="{8CBE2FFD-8E37-4FED-A8D2-CA09CCBED8DD}" destId="{5C8F83EE-B43A-422E-9B12-2D9DFF019F60}" srcOrd="0" destOrd="0" presId="urn:microsoft.com/office/officeart/2005/8/layout/radial6"/>
    <dgm:cxn modelId="{3CE8A788-5809-4AC6-B6AA-BEC57E0C7BA6}" srcId="{A1E4A4DC-9769-45F1-A326-20D8C220E5F1}" destId="{AD3C6841-E885-44AD-8057-21544D5BD17A}" srcOrd="2" destOrd="0" parTransId="{D20C61E3-C422-4730-85D1-08AB416C24C3}" sibTransId="{45223E4F-1A23-4CE7-A6C4-6CEC47542AA9}"/>
    <dgm:cxn modelId="{4FA75ECD-F0AD-4C2F-BB87-0D25DAB2AF34}" type="presOf" srcId="{1F28803F-D169-4BBC-BE6A-6D22A6E78ABE}" destId="{A93CD368-C136-4F63-B6CE-EC48078CFCE4}" srcOrd="0" destOrd="0" presId="urn:microsoft.com/office/officeart/2005/8/layout/radial6"/>
    <dgm:cxn modelId="{FE9A009E-3AD4-4620-AC0B-7F5CBA077C7C}" type="presOf" srcId="{108B4CCD-6C35-4861-9C09-4242B7C67806}" destId="{7C13F6B4-9400-46BB-A68B-18148CB75634}" srcOrd="0" destOrd="0" presId="urn:microsoft.com/office/officeart/2005/8/layout/radial6"/>
    <dgm:cxn modelId="{99A1E25C-147B-48D2-8B58-C5D2B682FBDA}" srcId="{A1E4A4DC-9769-45F1-A326-20D8C220E5F1}" destId="{8806EC22-9F48-4A0F-AB43-CC6A590F2552}" srcOrd="3" destOrd="0" parTransId="{D4B9F8C0-C8E2-4D73-A77A-AC9902749D02}" sibTransId="{CBB12EC7-C8AB-42B5-A4C8-879D37E62E29}"/>
    <dgm:cxn modelId="{B1A52302-1BEA-46FE-A8F9-B4F931EC70E1}" srcId="{A1E4A4DC-9769-45F1-A326-20D8C220E5F1}" destId="{32D05ECF-2B59-4FEA-9E6A-81EDCCEC0AEF}" srcOrd="8" destOrd="0" parTransId="{56C278D7-BE55-44E5-A474-6E290017593C}" sibTransId="{7E9A2126-8D7D-4DA4-870F-7295BCEE1A57}"/>
    <dgm:cxn modelId="{1C794197-17F9-4507-8955-20537E662E2F}" srcId="{A1E4A4DC-9769-45F1-A326-20D8C220E5F1}" destId="{FAD5955B-26A7-4BD6-9D5B-11C0CB5B58BD}" srcOrd="5" destOrd="0" parTransId="{344B0828-78DF-4872-8501-CF3298581CAE}" sibTransId="{8CBE2FFD-8E37-4FED-A8D2-CA09CCBED8DD}"/>
    <dgm:cxn modelId="{B1F8A8BF-D24D-4A6B-8601-E3A3F85CC7E5}" type="presOf" srcId="{CF8A0682-137B-43F7-B73E-C51BDD695695}" destId="{87499707-751B-42D2-8D1E-ECC9AEECCAB4}" srcOrd="0" destOrd="0" presId="urn:microsoft.com/office/officeart/2005/8/layout/radial6"/>
    <dgm:cxn modelId="{2C2AB79E-1FC7-4C25-A222-290E7177489C}" type="presOf" srcId="{D13294DB-1826-4186-ABE5-2587A835A9A9}" destId="{7857CDC4-74DC-4F38-9A56-D8B332A0B066}" srcOrd="0" destOrd="0" presId="urn:microsoft.com/office/officeart/2005/8/layout/radial6"/>
    <dgm:cxn modelId="{8679834F-2BF6-4D73-954F-FD3A398244C5}" type="presOf" srcId="{8806EC22-9F48-4A0F-AB43-CC6A590F2552}" destId="{83667CF0-DEFB-4E44-A558-C0B1E938FE5F}" srcOrd="0" destOrd="0" presId="urn:microsoft.com/office/officeart/2005/8/layout/radial6"/>
    <dgm:cxn modelId="{B620F2D6-1A60-4F31-BBEA-BD3F134F3AA1}" type="presOf" srcId="{CBB12EC7-C8AB-42B5-A4C8-879D37E62E29}" destId="{56983ABC-21EF-4C4F-871C-1D9A7C2FD18A}" srcOrd="0" destOrd="0" presId="urn:microsoft.com/office/officeart/2005/8/layout/radial6"/>
    <dgm:cxn modelId="{E0C26FE4-35D8-4D27-B5EC-0CB4956B0CA3}" srcId="{A1E4A4DC-9769-45F1-A326-20D8C220E5F1}" destId="{826F9F13-EA53-4BC7-852A-933959E56774}" srcOrd="0" destOrd="0" parTransId="{5EE6755D-B551-4558-87F1-A909943BD897}" sibTransId="{A7A505DB-787C-485F-97F9-D7AAAA8F1A70}"/>
    <dgm:cxn modelId="{F3139CA6-2A13-4FF9-BC0A-0FC27465DD05}" type="presOf" srcId="{0F8182D2-9E12-4688-9FEA-A035E2FF47A5}" destId="{F59BBAD2-8B0F-41B3-B7F2-881382A3BE27}" srcOrd="0" destOrd="0" presId="urn:microsoft.com/office/officeart/2005/8/layout/radial6"/>
    <dgm:cxn modelId="{D30261B7-A16F-41EE-A145-484BC4E8B43F}" srcId="{A1E4A4DC-9769-45F1-A326-20D8C220E5F1}" destId="{1F28803F-D169-4BBC-BE6A-6D22A6E78ABE}" srcOrd="9" destOrd="0" parTransId="{156267BE-9409-4700-88E4-248ADF097E52}" sibTransId="{108B4CCD-6C35-4861-9C09-4242B7C67806}"/>
    <dgm:cxn modelId="{1239FA74-F61D-47F0-97FD-38CD8D4EA057}" type="presOf" srcId="{FAD5955B-26A7-4BD6-9D5B-11C0CB5B58BD}" destId="{89CC72B7-F999-43FD-8757-F699261544EA}" srcOrd="0" destOrd="0" presId="urn:microsoft.com/office/officeart/2005/8/layout/radial6"/>
    <dgm:cxn modelId="{274FEF7D-A53A-448D-B8A0-F4EF7F2DAACA}" type="presOf" srcId="{401848C1-BAC6-43CC-9D1C-E4B7FDEDA807}" destId="{9593A66E-CC85-4646-A24C-2D999A761BF6}" srcOrd="0" destOrd="0" presId="urn:microsoft.com/office/officeart/2005/8/layout/radial6"/>
    <dgm:cxn modelId="{88C3B31D-0B0A-4DA9-897C-B243AE15E9E8}" type="presOf" srcId="{7E9A2126-8D7D-4DA4-870F-7295BCEE1A57}" destId="{7DED0C61-DE9A-484C-A8A1-3416E13AC597}" srcOrd="0" destOrd="0" presId="urn:microsoft.com/office/officeart/2005/8/layout/radial6"/>
    <dgm:cxn modelId="{42191F31-5CA3-4738-A727-3D81DF25CD13}" type="presOf" srcId="{4DE631FB-5C32-42A7-98A4-FE3014A243D0}" destId="{F23FDD32-881B-4295-A58E-224D124B97CB}" srcOrd="0" destOrd="0" presId="urn:microsoft.com/office/officeart/2005/8/layout/radial6"/>
    <dgm:cxn modelId="{EEBA30B6-DB16-4687-B11A-FC6963904BCB}" type="presParOf" srcId="{9593A66E-CC85-4646-A24C-2D999A761BF6}" destId="{0E192590-3B95-4863-86F2-F772F598E9FE}" srcOrd="0" destOrd="0" presId="urn:microsoft.com/office/officeart/2005/8/layout/radial6"/>
    <dgm:cxn modelId="{E7D29F61-F6E0-40C3-B19D-260F5109984D}" type="presParOf" srcId="{9593A66E-CC85-4646-A24C-2D999A761BF6}" destId="{BFEA912D-4BC7-475D-A418-1B2A34D69FD6}" srcOrd="1" destOrd="0" presId="urn:microsoft.com/office/officeart/2005/8/layout/radial6"/>
    <dgm:cxn modelId="{94CD5519-F0BD-43D9-93C4-26EE92A56DB3}" type="presParOf" srcId="{9593A66E-CC85-4646-A24C-2D999A761BF6}" destId="{20FF12E8-376A-477E-84D9-2F76E7A17266}" srcOrd="2" destOrd="0" presId="urn:microsoft.com/office/officeart/2005/8/layout/radial6"/>
    <dgm:cxn modelId="{2C7BFC5D-92E3-400F-B829-DC7F9ACFBF83}" type="presParOf" srcId="{9593A66E-CC85-4646-A24C-2D999A761BF6}" destId="{26A49ECD-F436-4091-A176-51555F3C1614}" srcOrd="3" destOrd="0" presId="urn:microsoft.com/office/officeart/2005/8/layout/radial6"/>
    <dgm:cxn modelId="{004F7487-C606-40DE-941A-72F3EB7DF3B3}" type="presParOf" srcId="{9593A66E-CC85-4646-A24C-2D999A761BF6}" destId="{F59BBAD2-8B0F-41B3-B7F2-881382A3BE27}" srcOrd="4" destOrd="0" presId="urn:microsoft.com/office/officeart/2005/8/layout/radial6"/>
    <dgm:cxn modelId="{111F82EC-A0D6-4162-BB7D-0C490DA43B95}" type="presParOf" srcId="{9593A66E-CC85-4646-A24C-2D999A761BF6}" destId="{EA025728-FF4C-4E9B-B4EB-DAA05FB6744B}" srcOrd="5" destOrd="0" presId="urn:microsoft.com/office/officeart/2005/8/layout/radial6"/>
    <dgm:cxn modelId="{A4E7DC95-6585-4A55-94DE-75A8D989045E}" type="presParOf" srcId="{9593A66E-CC85-4646-A24C-2D999A761BF6}" destId="{7857CDC4-74DC-4F38-9A56-D8B332A0B066}" srcOrd="6" destOrd="0" presId="urn:microsoft.com/office/officeart/2005/8/layout/radial6"/>
    <dgm:cxn modelId="{7100C589-450A-40A9-A36E-41B67727CCDD}" type="presParOf" srcId="{9593A66E-CC85-4646-A24C-2D999A761BF6}" destId="{DA7D9A1D-7E19-4E0D-BF30-46533DAE72E4}" srcOrd="7" destOrd="0" presId="urn:microsoft.com/office/officeart/2005/8/layout/radial6"/>
    <dgm:cxn modelId="{E28958DA-0C3A-4BDF-ABC0-3B88295D753D}" type="presParOf" srcId="{9593A66E-CC85-4646-A24C-2D999A761BF6}" destId="{DD670D94-EDBC-4A75-91F7-EBD6749FB52D}" srcOrd="8" destOrd="0" presId="urn:microsoft.com/office/officeart/2005/8/layout/radial6"/>
    <dgm:cxn modelId="{E53E503A-0D3D-4D27-9295-EB28639FD03D}" type="presParOf" srcId="{9593A66E-CC85-4646-A24C-2D999A761BF6}" destId="{3D58E1D2-50DF-4792-AFDF-AB4086DA1D67}" srcOrd="9" destOrd="0" presId="urn:microsoft.com/office/officeart/2005/8/layout/radial6"/>
    <dgm:cxn modelId="{7267A7E0-9982-4BC5-8C59-274417A47F01}" type="presParOf" srcId="{9593A66E-CC85-4646-A24C-2D999A761BF6}" destId="{83667CF0-DEFB-4E44-A558-C0B1E938FE5F}" srcOrd="10" destOrd="0" presId="urn:microsoft.com/office/officeart/2005/8/layout/radial6"/>
    <dgm:cxn modelId="{C625C07C-89A4-4865-9566-7E73BD9F572B}" type="presParOf" srcId="{9593A66E-CC85-4646-A24C-2D999A761BF6}" destId="{3365E061-B526-4475-8191-707679165953}" srcOrd="11" destOrd="0" presId="urn:microsoft.com/office/officeart/2005/8/layout/radial6"/>
    <dgm:cxn modelId="{675D8D99-20C9-4811-83A7-AF438082BB48}" type="presParOf" srcId="{9593A66E-CC85-4646-A24C-2D999A761BF6}" destId="{56983ABC-21EF-4C4F-871C-1D9A7C2FD18A}" srcOrd="12" destOrd="0" presId="urn:microsoft.com/office/officeart/2005/8/layout/radial6"/>
    <dgm:cxn modelId="{69A4EA88-202E-4ABF-B6D0-6BD897B07E94}" type="presParOf" srcId="{9593A66E-CC85-4646-A24C-2D999A761BF6}" destId="{D229C513-B5E8-4F8C-AA5B-C715A29CB4BD}" srcOrd="13" destOrd="0" presId="urn:microsoft.com/office/officeart/2005/8/layout/radial6"/>
    <dgm:cxn modelId="{3CEBB806-B650-4EF4-ADA5-05F5273EF78A}" type="presParOf" srcId="{9593A66E-CC85-4646-A24C-2D999A761BF6}" destId="{2145EBF5-82A6-4E27-B531-4CDD64648D40}" srcOrd="14" destOrd="0" presId="urn:microsoft.com/office/officeart/2005/8/layout/radial6"/>
    <dgm:cxn modelId="{B0CB49D1-B537-4BBC-8DEC-94D20E7BE152}" type="presParOf" srcId="{9593A66E-CC85-4646-A24C-2D999A761BF6}" destId="{F23FDD32-881B-4295-A58E-224D124B97CB}" srcOrd="15" destOrd="0" presId="urn:microsoft.com/office/officeart/2005/8/layout/radial6"/>
    <dgm:cxn modelId="{5224F8AB-E9E8-4FB6-8C4C-0D6B1CF67613}" type="presParOf" srcId="{9593A66E-CC85-4646-A24C-2D999A761BF6}" destId="{89CC72B7-F999-43FD-8757-F699261544EA}" srcOrd="16" destOrd="0" presId="urn:microsoft.com/office/officeart/2005/8/layout/radial6"/>
    <dgm:cxn modelId="{ED2EDA18-CB80-4B60-8247-51D1B119F5A8}" type="presParOf" srcId="{9593A66E-CC85-4646-A24C-2D999A761BF6}" destId="{93084A08-BAE8-4D0A-B3AC-200E52E98E51}" srcOrd="17" destOrd="0" presId="urn:microsoft.com/office/officeart/2005/8/layout/radial6"/>
    <dgm:cxn modelId="{2532E7B0-39CF-44F7-A6F9-89AF1DA3DA55}" type="presParOf" srcId="{9593A66E-CC85-4646-A24C-2D999A761BF6}" destId="{5C8F83EE-B43A-422E-9B12-2D9DFF019F60}" srcOrd="18" destOrd="0" presId="urn:microsoft.com/office/officeart/2005/8/layout/radial6"/>
    <dgm:cxn modelId="{EE267E47-BF4A-4F60-B526-548B0170078B}" type="presParOf" srcId="{9593A66E-CC85-4646-A24C-2D999A761BF6}" destId="{F64F713C-916E-40A1-B0B7-F608E8F537DB}" srcOrd="19" destOrd="0" presId="urn:microsoft.com/office/officeart/2005/8/layout/radial6"/>
    <dgm:cxn modelId="{0EC9B3E2-1F26-45DF-B581-0D305768FBFC}" type="presParOf" srcId="{9593A66E-CC85-4646-A24C-2D999A761BF6}" destId="{539126FD-35F9-45B7-AF00-0C11DF12B007}" srcOrd="20" destOrd="0" presId="urn:microsoft.com/office/officeart/2005/8/layout/radial6"/>
    <dgm:cxn modelId="{B94CA1B3-CB15-489C-868A-ECF086DB9EC4}" type="presParOf" srcId="{9593A66E-CC85-4646-A24C-2D999A761BF6}" destId="{3CCA1A99-94DD-4962-AF1B-31228DD13970}" srcOrd="21" destOrd="0" presId="urn:microsoft.com/office/officeart/2005/8/layout/radial6"/>
    <dgm:cxn modelId="{4A8920BF-E812-4907-A86F-4456C002C79A}" type="presParOf" srcId="{9593A66E-CC85-4646-A24C-2D999A761BF6}" destId="{F406576D-1631-4815-9D94-B38286E80B7B}" srcOrd="22" destOrd="0" presId="urn:microsoft.com/office/officeart/2005/8/layout/radial6"/>
    <dgm:cxn modelId="{49A2886F-2A04-479B-8DCD-B853114496A1}" type="presParOf" srcId="{9593A66E-CC85-4646-A24C-2D999A761BF6}" destId="{1A439E27-F5A6-4C50-953C-B0670203B3AD}" srcOrd="23" destOrd="0" presId="urn:microsoft.com/office/officeart/2005/8/layout/radial6"/>
    <dgm:cxn modelId="{10A27C4F-32FF-459A-9D39-A7450CB508A6}" type="presParOf" srcId="{9593A66E-CC85-4646-A24C-2D999A761BF6}" destId="{87499707-751B-42D2-8D1E-ECC9AEECCAB4}" srcOrd="24" destOrd="0" presId="urn:microsoft.com/office/officeart/2005/8/layout/radial6"/>
    <dgm:cxn modelId="{F073FC71-0D82-43A3-8BD3-0F29A489FFAE}" type="presParOf" srcId="{9593A66E-CC85-4646-A24C-2D999A761BF6}" destId="{CED859CD-9521-439F-B7B2-8113DA41097D}" srcOrd="25" destOrd="0" presId="urn:microsoft.com/office/officeart/2005/8/layout/radial6"/>
    <dgm:cxn modelId="{F89C70ED-020C-442F-A0AD-AB20D005BB54}" type="presParOf" srcId="{9593A66E-CC85-4646-A24C-2D999A761BF6}" destId="{796B390C-45D1-461A-870F-E3514F6298FF}" srcOrd="26" destOrd="0" presId="urn:microsoft.com/office/officeart/2005/8/layout/radial6"/>
    <dgm:cxn modelId="{D38D5594-8E60-4B1D-8DA4-5F3D8AC98845}" type="presParOf" srcId="{9593A66E-CC85-4646-A24C-2D999A761BF6}" destId="{7DED0C61-DE9A-484C-A8A1-3416E13AC597}" srcOrd="27" destOrd="0" presId="urn:microsoft.com/office/officeart/2005/8/layout/radial6"/>
    <dgm:cxn modelId="{1A650672-E955-4A88-93D7-5E63ACD8BF60}" type="presParOf" srcId="{9593A66E-CC85-4646-A24C-2D999A761BF6}" destId="{A93CD368-C136-4F63-B6CE-EC48078CFCE4}" srcOrd="28" destOrd="0" presId="urn:microsoft.com/office/officeart/2005/8/layout/radial6"/>
    <dgm:cxn modelId="{D90C3D80-57CC-405A-8882-F114877183D6}" type="presParOf" srcId="{9593A66E-CC85-4646-A24C-2D999A761BF6}" destId="{8487925B-363F-40A3-8E24-ECB91B215083}" srcOrd="29" destOrd="0" presId="urn:microsoft.com/office/officeart/2005/8/layout/radial6"/>
    <dgm:cxn modelId="{65936A63-B202-4368-8F6F-F09D303CB6DF}" type="presParOf" srcId="{9593A66E-CC85-4646-A24C-2D999A761BF6}" destId="{7C13F6B4-9400-46BB-A68B-18148CB75634}" srcOrd="30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3F6B4-9400-46BB-A68B-18148CB75634}">
      <dsp:nvSpPr>
        <dsp:cNvPr id="0" name=""/>
        <dsp:cNvSpPr/>
      </dsp:nvSpPr>
      <dsp:spPr>
        <a:xfrm>
          <a:off x="1715215" y="408964"/>
          <a:ext cx="4599681" cy="4599681"/>
        </a:xfrm>
        <a:prstGeom prst="blockArc">
          <a:avLst>
            <a:gd name="adj1" fmla="val 14003714"/>
            <a:gd name="adj2" fmla="val 16274189"/>
            <a:gd name="adj3" fmla="val 2757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D0C61-DE9A-484C-A8A1-3416E13AC597}">
      <dsp:nvSpPr>
        <dsp:cNvPr id="0" name=""/>
        <dsp:cNvSpPr/>
      </dsp:nvSpPr>
      <dsp:spPr>
        <a:xfrm>
          <a:off x="1779888" y="359094"/>
          <a:ext cx="4599681" cy="4599681"/>
        </a:xfrm>
        <a:prstGeom prst="blockArc">
          <a:avLst>
            <a:gd name="adj1" fmla="val 11799976"/>
            <a:gd name="adj2" fmla="val 13879925"/>
            <a:gd name="adj3" fmla="val 2757"/>
          </a:avLst>
        </a:prstGeom>
        <a:solidFill>
          <a:schemeClr val="accent4">
            <a:hueOff val="9240615"/>
            <a:satOff val="-42638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99707-751B-42D2-8D1E-ECC9AEECCAB4}">
      <dsp:nvSpPr>
        <dsp:cNvPr id="0" name=""/>
        <dsp:cNvSpPr/>
      </dsp:nvSpPr>
      <dsp:spPr>
        <a:xfrm>
          <a:off x="1764159" y="409492"/>
          <a:ext cx="4599681" cy="4599681"/>
        </a:xfrm>
        <a:prstGeom prst="blockArc">
          <a:avLst>
            <a:gd name="adj1" fmla="val 9720000"/>
            <a:gd name="adj2" fmla="val 11880000"/>
            <a:gd name="adj3" fmla="val 2757"/>
          </a:avLst>
        </a:prstGeom>
        <a:solidFill>
          <a:schemeClr val="accent4">
            <a:hueOff val="8085538"/>
            <a:satOff val="-37308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A1A99-94DD-4962-AF1B-31228DD13970}">
      <dsp:nvSpPr>
        <dsp:cNvPr id="0" name=""/>
        <dsp:cNvSpPr/>
      </dsp:nvSpPr>
      <dsp:spPr>
        <a:xfrm>
          <a:off x="1764159" y="409492"/>
          <a:ext cx="4599681" cy="4599681"/>
        </a:xfrm>
        <a:prstGeom prst="blockArc">
          <a:avLst>
            <a:gd name="adj1" fmla="val 7560000"/>
            <a:gd name="adj2" fmla="val 9720000"/>
            <a:gd name="adj3" fmla="val 2757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83EE-B43A-422E-9B12-2D9DFF019F60}">
      <dsp:nvSpPr>
        <dsp:cNvPr id="0" name=""/>
        <dsp:cNvSpPr/>
      </dsp:nvSpPr>
      <dsp:spPr>
        <a:xfrm>
          <a:off x="1764159" y="409492"/>
          <a:ext cx="4599681" cy="4599681"/>
        </a:xfrm>
        <a:prstGeom prst="blockArc">
          <a:avLst>
            <a:gd name="adj1" fmla="val 5400000"/>
            <a:gd name="adj2" fmla="val 7560000"/>
            <a:gd name="adj3" fmla="val 2757"/>
          </a:avLst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FDD32-881B-4295-A58E-224D124B97CB}">
      <dsp:nvSpPr>
        <dsp:cNvPr id="0" name=""/>
        <dsp:cNvSpPr/>
      </dsp:nvSpPr>
      <dsp:spPr>
        <a:xfrm>
          <a:off x="1764159" y="409492"/>
          <a:ext cx="4599681" cy="4599681"/>
        </a:xfrm>
        <a:prstGeom prst="blockArc">
          <a:avLst>
            <a:gd name="adj1" fmla="val 3240000"/>
            <a:gd name="adj2" fmla="val 5400000"/>
            <a:gd name="adj3" fmla="val 2757"/>
          </a:avLst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83ABC-21EF-4C4F-871C-1D9A7C2FD18A}">
      <dsp:nvSpPr>
        <dsp:cNvPr id="0" name=""/>
        <dsp:cNvSpPr/>
      </dsp:nvSpPr>
      <dsp:spPr>
        <a:xfrm>
          <a:off x="1764159" y="409492"/>
          <a:ext cx="4599681" cy="4599681"/>
        </a:xfrm>
        <a:prstGeom prst="blockArc">
          <a:avLst>
            <a:gd name="adj1" fmla="val 1080000"/>
            <a:gd name="adj2" fmla="val 3240000"/>
            <a:gd name="adj3" fmla="val 2757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8E1D2-50DF-4792-AFDF-AB4086DA1D67}">
      <dsp:nvSpPr>
        <dsp:cNvPr id="0" name=""/>
        <dsp:cNvSpPr/>
      </dsp:nvSpPr>
      <dsp:spPr>
        <a:xfrm>
          <a:off x="1764159" y="409492"/>
          <a:ext cx="4599681" cy="4599681"/>
        </a:xfrm>
        <a:prstGeom prst="blockArc">
          <a:avLst>
            <a:gd name="adj1" fmla="val 20520000"/>
            <a:gd name="adj2" fmla="val 1080000"/>
            <a:gd name="adj3" fmla="val 2757"/>
          </a:avLst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7CDC4-74DC-4F38-9A56-D8B332A0B066}">
      <dsp:nvSpPr>
        <dsp:cNvPr id="0" name=""/>
        <dsp:cNvSpPr/>
      </dsp:nvSpPr>
      <dsp:spPr>
        <a:xfrm>
          <a:off x="1755027" y="380737"/>
          <a:ext cx="4599681" cy="4599681"/>
        </a:xfrm>
        <a:prstGeom prst="blockArc">
          <a:avLst>
            <a:gd name="adj1" fmla="val 18533774"/>
            <a:gd name="adj2" fmla="val 20565729"/>
            <a:gd name="adj3" fmla="val 2757"/>
          </a:avLst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49ECD-F436-4091-A176-51555F3C1614}">
      <dsp:nvSpPr>
        <dsp:cNvPr id="0" name=""/>
        <dsp:cNvSpPr/>
      </dsp:nvSpPr>
      <dsp:spPr>
        <a:xfrm>
          <a:off x="1791215" y="409331"/>
          <a:ext cx="4599681" cy="4599681"/>
        </a:xfrm>
        <a:prstGeom prst="blockArc">
          <a:avLst>
            <a:gd name="adj1" fmla="val 16158991"/>
            <a:gd name="adj2" fmla="val 18463868"/>
            <a:gd name="adj3" fmla="val 27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92590-3B95-4863-86F2-F772F598E9FE}">
      <dsp:nvSpPr>
        <dsp:cNvPr id="0" name=""/>
        <dsp:cNvSpPr/>
      </dsp:nvSpPr>
      <dsp:spPr>
        <a:xfrm>
          <a:off x="3434953" y="2080286"/>
          <a:ext cx="1258093" cy="12580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Load</a:t>
          </a:r>
          <a:endParaRPr lang="en-IN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9196" y="2264529"/>
        <a:ext cx="889607" cy="889607"/>
      </dsp:txXfrm>
    </dsp:sp>
    <dsp:sp modelId="{BFEA912D-4BC7-475D-A418-1B2A34D69FD6}">
      <dsp:nvSpPr>
        <dsp:cNvPr id="0" name=""/>
        <dsp:cNvSpPr/>
      </dsp:nvSpPr>
      <dsp:spPr>
        <a:xfrm>
          <a:off x="3536287" y="864"/>
          <a:ext cx="1055424" cy="8806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Surface Load</a:t>
          </a:r>
          <a:endParaRPr lang="en-IN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0850" y="129834"/>
        <a:ext cx="746298" cy="622725"/>
      </dsp:txXfrm>
    </dsp:sp>
    <dsp:sp modelId="{F59BBAD2-8B0F-41B3-B7F2-881382A3BE27}">
      <dsp:nvSpPr>
        <dsp:cNvPr id="0" name=""/>
        <dsp:cNvSpPr/>
      </dsp:nvSpPr>
      <dsp:spPr>
        <a:xfrm>
          <a:off x="4705930" y="358517"/>
          <a:ext cx="1546255" cy="1113610"/>
        </a:xfrm>
        <a:prstGeom prst="ellipse">
          <a:avLst/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Linearly Distributed Load</a:t>
          </a:r>
          <a:endParaRPr lang="en-IN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2374" y="521601"/>
        <a:ext cx="1093367" cy="787442"/>
      </dsp:txXfrm>
    </dsp:sp>
    <dsp:sp modelId="{DA7D9A1D-7E19-4E0D-BF30-46533DAE72E4}">
      <dsp:nvSpPr>
        <dsp:cNvPr id="0" name=""/>
        <dsp:cNvSpPr/>
      </dsp:nvSpPr>
      <dsp:spPr>
        <a:xfrm>
          <a:off x="5780793" y="1568107"/>
          <a:ext cx="880665" cy="880665"/>
        </a:xfrm>
        <a:prstGeom prst="ellipse">
          <a:avLst/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Point Load</a:t>
          </a:r>
          <a:endParaRPr lang="en-IN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9763" y="1697077"/>
        <a:ext cx="622725" cy="622725"/>
      </dsp:txXfrm>
    </dsp:sp>
    <dsp:sp modelId="{83667CF0-DEFB-4E44-A558-C0B1E938FE5F}">
      <dsp:nvSpPr>
        <dsp:cNvPr id="0" name=""/>
        <dsp:cNvSpPr/>
      </dsp:nvSpPr>
      <dsp:spPr>
        <a:xfrm>
          <a:off x="5780793" y="2969893"/>
          <a:ext cx="880665" cy="880665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Axial Load</a:t>
          </a:r>
          <a:endParaRPr lang="en-IN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9763" y="3098863"/>
        <a:ext cx="622725" cy="622725"/>
      </dsp:txXfrm>
    </dsp:sp>
    <dsp:sp modelId="{D229C513-B5E8-4F8C-AA5B-C715A29CB4BD}">
      <dsp:nvSpPr>
        <dsp:cNvPr id="0" name=""/>
        <dsp:cNvSpPr/>
      </dsp:nvSpPr>
      <dsp:spPr>
        <a:xfrm>
          <a:off x="4692288" y="4103961"/>
          <a:ext cx="1409778" cy="880665"/>
        </a:xfrm>
        <a:prstGeom prst="ellipse">
          <a:avLst/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Eccentric Load</a:t>
          </a:r>
          <a:endParaRPr lang="en-IN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8745" y="4232931"/>
        <a:ext cx="996864" cy="622725"/>
      </dsp:txXfrm>
    </dsp:sp>
    <dsp:sp modelId="{89CC72B7-F999-43FD-8757-F699261544EA}">
      <dsp:nvSpPr>
        <dsp:cNvPr id="0" name=""/>
        <dsp:cNvSpPr/>
      </dsp:nvSpPr>
      <dsp:spPr>
        <a:xfrm>
          <a:off x="3623667" y="4537137"/>
          <a:ext cx="880665" cy="880665"/>
        </a:xfrm>
        <a:prstGeom prst="ellipse">
          <a:avLst/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UDL</a:t>
          </a:r>
          <a:endParaRPr lang="en-IN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2637" y="4666107"/>
        <a:ext cx="622725" cy="622725"/>
      </dsp:txXfrm>
    </dsp:sp>
    <dsp:sp modelId="{F64F713C-916E-40A1-B0B7-F608E8F537DB}">
      <dsp:nvSpPr>
        <dsp:cNvPr id="0" name=""/>
        <dsp:cNvSpPr/>
      </dsp:nvSpPr>
      <dsp:spPr>
        <a:xfrm>
          <a:off x="2290489" y="4103961"/>
          <a:ext cx="880665" cy="880665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UVL</a:t>
          </a:r>
          <a:endParaRPr lang="en-IN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9459" y="4232931"/>
        <a:ext cx="622725" cy="622725"/>
      </dsp:txXfrm>
    </dsp:sp>
    <dsp:sp modelId="{F406576D-1631-4815-9D94-B38286E80B7B}">
      <dsp:nvSpPr>
        <dsp:cNvPr id="0" name=""/>
        <dsp:cNvSpPr/>
      </dsp:nvSpPr>
      <dsp:spPr>
        <a:xfrm>
          <a:off x="1466541" y="2969893"/>
          <a:ext cx="880665" cy="880665"/>
        </a:xfrm>
        <a:prstGeom prst="ellipse">
          <a:avLst/>
        </a:prstGeom>
        <a:solidFill>
          <a:schemeClr val="accent4">
            <a:hueOff val="8085538"/>
            <a:satOff val="-37308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Impact Load</a:t>
          </a:r>
          <a:endParaRPr lang="en-IN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5511" y="3098863"/>
        <a:ext cx="622725" cy="622725"/>
      </dsp:txXfrm>
    </dsp:sp>
    <dsp:sp modelId="{CED859CD-9521-439F-B7B2-8113DA41097D}">
      <dsp:nvSpPr>
        <dsp:cNvPr id="0" name=""/>
        <dsp:cNvSpPr/>
      </dsp:nvSpPr>
      <dsp:spPr>
        <a:xfrm>
          <a:off x="1466541" y="1568107"/>
          <a:ext cx="880665" cy="880665"/>
        </a:xfrm>
        <a:prstGeom prst="ellipse">
          <a:avLst/>
        </a:prstGeom>
        <a:solidFill>
          <a:schemeClr val="accent4">
            <a:hueOff val="9240615"/>
            <a:satOff val="-4263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Tensile Load</a:t>
          </a:r>
          <a:endParaRPr lang="en-IN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5511" y="1697077"/>
        <a:ext cx="622725" cy="622725"/>
      </dsp:txXfrm>
    </dsp:sp>
    <dsp:sp modelId="{A93CD368-C136-4F63-B6CE-EC48078CFCE4}">
      <dsp:nvSpPr>
        <dsp:cNvPr id="0" name=""/>
        <dsp:cNvSpPr/>
      </dsp:nvSpPr>
      <dsp:spPr>
        <a:xfrm>
          <a:off x="1925850" y="447685"/>
          <a:ext cx="1473468" cy="88066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Compressive Load</a:t>
          </a:r>
          <a:endParaRPr lang="en-IN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1634" y="576655"/>
        <a:ext cx="1041900" cy="622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C7C0-EDC6-483D-A56B-2772F53E1F10}" type="datetimeFigureOut">
              <a:rPr lang="en-IN" smtClean="0"/>
              <a:pPr/>
              <a:t>07-11-2022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F8B-E898-426E-9963-1D89FDDD4E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7171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C7C0-EDC6-483D-A56B-2772F53E1F10}" type="datetimeFigureOut">
              <a:rPr lang="en-IN" smtClean="0"/>
              <a:pPr/>
              <a:t>07-11-2022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F8B-E898-426E-9963-1D89FDDD4E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3197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C7C0-EDC6-483D-A56B-2772F53E1F10}" type="datetimeFigureOut">
              <a:rPr lang="en-IN" smtClean="0"/>
              <a:pPr/>
              <a:t>07-11-2022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F8B-E898-426E-9963-1D89FDDD4E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1720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C7C0-EDC6-483D-A56B-2772F53E1F10}" type="datetimeFigureOut">
              <a:rPr lang="en-IN" smtClean="0"/>
              <a:pPr/>
              <a:t>07-11-2022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F8B-E898-426E-9963-1D89FDDD4E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6956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C7C0-EDC6-483D-A56B-2772F53E1F10}" type="datetimeFigureOut">
              <a:rPr lang="en-IN" smtClean="0"/>
              <a:pPr/>
              <a:t>07-11-2022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F8B-E898-426E-9963-1D89FDDD4E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2349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C7C0-EDC6-483D-A56B-2772F53E1F10}" type="datetimeFigureOut">
              <a:rPr lang="en-IN" smtClean="0"/>
              <a:pPr/>
              <a:t>07-11-2022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F8B-E898-426E-9963-1D89FDDD4E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2666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C7C0-EDC6-483D-A56B-2772F53E1F10}" type="datetimeFigureOut">
              <a:rPr lang="en-IN" smtClean="0"/>
              <a:pPr/>
              <a:t>07-11-2022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F8B-E898-426E-9963-1D89FDDD4E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6396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C7C0-EDC6-483D-A56B-2772F53E1F10}" type="datetimeFigureOut">
              <a:rPr lang="en-IN" smtClean="0"/>
              <a:pPr/>
              <a:t>07-11-2022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F8B-E898-426E-9963-1D89FDDD4E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5071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C7C0-EDC6-483D-A56B-2772F53E1F10}" type="datetimeFigureOut">
              <a:rPr lang="en-IN" smtClean="0"/>
              <a:pPr/>
              <a:t>07-11-2022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F8B-E898-426E-9963-1D89FDDD4E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208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C7C0-EDC6-483D-A56B-2772F53E1F10}" type="datetimeFigureOut">
              <a:rPr lang="en-IN" smtClean="0"/>
              <a:pPr/>
              <a:t>07-11-2022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F8B-E898-426E-9963-1D89FDDD4E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915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C7C0-EDC6-483D-A56B-2772F53E1F10}" type="datetimeFigureOut">
              <a:rPr lang="en-IN" smtClean="0"/>
              <a:pPr/>
              <a:t>07-11-2022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F8B-E898-426E-9963-1D89FDDD4E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5584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FC7C0-EDC6-483D-A56B-2772F53E1F10}" type="datetimeFigureOut">
              <a:rPr lang="en-IN" smtClean="0"/>
              <a:pPr/>
              <a:t>07-11-2022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E0F8B-E898-426E-9963-1D89FDDD4E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903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118" y="2133600"/>
            <a:ext cx="11351577" cy="1066800"/>
          </a:xfrm>
          <a:solidFill>
            <a:schemeClr val="accent1">
              <a:lumMod val="50000"/>
              <a:alpha val="99000"/>
            </a:schemeClr>
          </a:solidFill>
        </p:spPr>
        <p:txBody>
          <a:bodyPr anchor="ctr">
            <a:normAutofit/>
          </a:bodyPr>
          <a:lstStyle/>
          <a:p>
            <a:r>
              <a:rPr lang="en-I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MECHANICS OF SOLIDS-I (MEC-203A)</a:t>
            </a:r>
            <a:endParaRPr lang="en-I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04" y="3200400"/>
            <a:ext cx="11546006" cy="1174679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– I</a:t>
            </a:r>
          </a:p>
          <a:p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Simple Stresses and Strains</a:t>
            </a:r>
          </a:p>
          <a:p>
            <a:r>
              <a:rPr lang="en-I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r>
              <a:rPr lang="en-I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I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Sandeep</a:t>
            </a:r>
            <a:r>
              <a:rPr lang="en-I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Khatkar</a:t>
            </a:r>
            <a:endParaRPr lang="en-IN" sz="2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I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(Guest Faculty)</a:t>
            </a:r>
            <a:endParaRPr lang="en-IN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Engineering Department</a:t>
            </a:r>
          </a:p>
        </p:txBody>
      </p:sp>
      <p:pic>
        <p:nvPicPr>
          <p:cNvPr id="4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119" y="228600"/>
            <a:ext cx="11257761" cy="15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66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Load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3755" y="982642"/>
            <a:ext cx="5518245" cy="453955"/>
          </a:xfrm>
        </p:spPr>
        <p:txBody>
          <a:bodyPr>
            <a:no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Load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2997" y="982642"/>
            <a:ext cx="5331725" cy="453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Varying Load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77" y="1627666"/>
            <a:ext cx="3941430" cy="4038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965" t="39879" r="28777" b="38106"/>
          <a:stretch/>
        </p:blipFill>
        <p:spPr>
          <a:xfrm>
            <a:off x="322997" y="2456597"/>
            <a:ext cx="5480154" cy="2169994"/>
          </a:xfrm>
          <a:prstGeom prst="rect">
            <a:avLst/>
          </a:prstGeom>
        </p:spPr>
      </p:pic>
      <p:sp>
        <p:nvSpPr>
          <p:cNvPr id="9" name="Line Callout 2 8"/>
          <p:cNvSpPr/>
          <p:nvPr/>
        </p:nvSpPr>
        <p:spPr>
          <a:xfrm>
            <a:off x="2820538" y="1810456"/>
            <a:ext cx="2624919" cy="501384"/>
          </a:xfrm>
          <a:prstGeom prst="borderCallout2">
            <a:avLst>
              <a:gd name="adj1" fmla="val 43248"/>
              <a:gd name="adj2" fmla="val 417"/>
              <a:gd name="adj3" fmla="val 21472"/>
              <a:gd name="adj4" fmla="val -10000"/>
              <a:gd name="adj5" fmla="val 352038"/>
              <a:gd name="adj6" fmla="val 6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Varying Load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564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Load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3755" y="982642"/>
            <a:ext cx="5518245" cy="453955"/>
          </a:xfrm>
        </p:spPr>
        <p:txBody>
          <a:bodyPr>
            <a:no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Compressive Load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2997" y="982642"/>
            <a:ext cx="5331725" cy="453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Tensile Load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215" t="36709" r="24183" b="41371"/>
          <a:stretch/>
        </p:blipFill>
        <p:spPr bwMode="auto">
          <a:xfrm>
            <a:off x="226998" y="1924334"/>
            <a:ext cx="5900847" cy="1569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215" t="57933" r="24183" b="28620"/>
          <a:stretch/>
        </p:blipFill>
        <p:spPr bwMode="auto">
          <a:xfrm>
            <a:off x="4967785" y="3630304"/>
            <a:ext cx="5991831" cy="1037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355555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2997" y="982642"/>
            <a:ext cx="11546006" cy="928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force of resistance offered by a body against the deformation is called the stress.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8" y="2118061"/>
            <a:ext cx="6346209" cy="3641294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960357" y="1910687"/>
                <a:ext cx="4680596" cy="7984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𝑺𝒕𝒓𝒆𝒔𝒔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𝑹𝒆𝒔𝒊𝒔𝒕𝒊𝒗𝒆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𝑭𝒐𝒓𝒄𝒆</m:t>
                          </m:r>
                        </m:num>
                        <m:den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𝑪𝒓𝒐𝒔𝒔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𝒔𝒆𝒄𝒕𝒊𝒐𝒏𝒂𝒍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𝑨𝒓𝒆𝒂</m:t>
                          </m:r>
                        </m:den>
                      </m:f>
                    </m:oMath>
                  </m:oMathPara>
                </a14:m>
                <a:endParaRPr lang="en-IN" b="1" dirty="0" smtClean="0"/>
              </a:p>
              <a:p>
                <a:endParaRPr lang="en-IN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57" y="1910687"/>
                <a:ext cx="4680596" cy="7984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960357" y="2916549"/>
                <a:ext cx="4680596" cy="812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(</m:t>
                      </m:r>
                      <m:f>
                        <m:fPr>
                          <m:ctrlP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sSup>
                            <m:sSupPr>
                              <m:ctrlPr>
                                <a:rPr lang="en-I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I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sSup>
                            <m:sSupPr>
                              <m:ctrlPr>
                                <a:rPr lang="en-I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𝒎𝒎</m:t>
                              </m:r>
                            </m:e>
                            <m:sup>
                              <m:r>
                                <a:rPr lang="en-I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b="1" dirty="0" smtClean="0"/>
              </a:p>
              <a:p>
                <a:endParaRPr lang="en-IN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57" y="2916549"/>
                <a:ext cx="4680596" cy="8124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357688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Stress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043" t="30924" r="23532" b="20755"/>
          <a:stretch/>
        </p:blipFill>
        <p:spPr>
          <a:xfrm>
            <a:off x="1077049" y="1132764"/>
            <a:ext cx="10037901" cy="4667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4921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2997" y="982642"/>
            <a:ext cx="11546006" cy="928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Stresses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Stresses: </a:t>
            </a:r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stress is the stress which acts in a direction perpendicular to the area.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Tensile Stress</a:t>
            </a:r>
          </a:p>
          <a:p>
            <a:pPr algn="just"/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5" y="2784141"/>
            <a:ext cx="5804194" cy="353477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096000" y="1951632"/>
                <a:ext cx="6432645" cy="2202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IN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𝑇𝑒𝑛𝑠𝑖𝑙𝑒</m:t>
                      </m:r>
                      <m:r>
                        <a:rPr lang="en-IN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IN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𝑆𝑡𝑟𝑒𝑠𝑠</m:t>
                      </m:r>
                      <m:r>
                        <a:rPr lang="en-IN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𝑅𝑒𝑠𝑖𝑠𝑡𝑖𝑛𝑔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𝑓𝑜𝑟𝑐𝑒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𝐶𝑟𝑜𝑠𝑠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𝑠𝑒𝑐𝑡𝑖𝑜𝑛𝑎𝑙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𝐴𝑟𝑒𝑎</m:t>
                          </m:r>
                        </m:den>
                      </m:f>
                      <m:r>
                        <a:rPr lang="en-IN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</m:t>
                      </m:r>
                    </m:oMath>
                  </m:oMathPara>
                </a14:m>
                <a:endParaRPr lang="en-IN" b="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endParaRPr lang="en-IN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𝑇𝑒𝑛𝑠𝑖𝑙𝑒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𝐿𝑜𝑎𝑑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𝐶𝑟𝑜𝑠𝑠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𝑠𝑒𝑐𝑡𝑖𝑜𝑛𝑎𝑙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𝐴𝑟𝑒𝑎</m:t>
                          </m:r>
                        </m:den>
                      </m:f>
                    </m:oMath>
                  </m:oMathPara>
                </a14:m>
                <a:endParaRPr lang="en-IN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IN" sz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N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IN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IN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  <m:r>
                        <a:rPr lang="en-IN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IN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51632"/>
                <a:ext cx="6432645" cy="22024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4" y="4427539"/>
            <a:ext cx="5048633" cy="14729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5911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2997" y="982642"/>
            <a:ext cx="11546006" cy="928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Stresses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Stresses: </a:t>
            </a:r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stress is the stress which acts in a direction perpendicular to the area.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Compressive Stress</a:t>
            </a:r>
          </a:p>
          <a:p>
            <a:pPr algn="just"/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096000" y="1951632"/>
                <a:ext cx="6432645" cy="2202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IN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𝑇𝑒𝑛𝑠𝑖𝑙𝑒</m:t>
                      </m:r>
                      <m:r>
                        <a:rPr lang="en-IN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IN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𝑆𝑡𝑟𝑒𝑠𝑠</m:t>
                      </m:r>
                      <m:r>
                        <a:rPr lang="en-IN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𝑅𝑒𝑠𝑖𝑠𝑡𝑖𝑛𝑔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𝑓𝑜𝑟𝑐𝑒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𝐶𝑟𝑜𝑠𝑠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𝑠𝑒𝑐𝑡𝑖𝑜𝑛𝑎𝑙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𝐴𝑟𝑒𝑎</m:t>
                          </m:r>
                        </m:den>
                      </m:f>
                      <m:r>
                        <a:rPr lang="en-IN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</m:t>
                      </m:r>
                    </m:oMath>
                  </m:oMathPara>
                </a14:m>
                <a:endParaRPr lang="en-IN" b="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endParaRPr lang="en-IN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𝑇𝑒𝑛𝑠𝑖𝑙𝑒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𝐿𝑜𝑎𝑑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𝐶𝑟𝑜𝑠𝑠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𝑠𝑒𝑐𝑡𝑖𝑜𝑛𝑎𝑙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𝐴𝑟𝑒𝑎</m:t>
                          </m:r>
                        </m:den>
                      </m:f>
                    </m:oMath>
                  </m:oMathPara>
                </a14:m>
                <a:endParaRPr lang="en-IN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IN" sz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N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IN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IN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  <m:r>
                        <a:rPr lang="en-IN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IN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51632"/>
                <a:ext cx="6432645" cy="22024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83" y="4569254"/>
            <a:ext cx="4988683" cy="1429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27" y="2940479"/>
            <a:ext cx="4991100" cy="3257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5083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2997" y="982642"/>
            <a:ext cx="11546006" cy="928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Stresses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Shear Stresses: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48" y="2256023"/>
            <a:ext cx="5429534" cy="365345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773003" y="1676432"/>
                <a:ext cx="6096000" cy="13397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𝑆h𝑒𝑎𝑟</m:t>
                      </m:r>
                      <m:r>
                        <a:rPr lang="en-IN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IN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𝑆𝑡𝑟𝑒𝑠𝑠</m:t>
                      </m:r>
                      <m:r>
                        <a:rPr lang="en-IN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𝑆h𝑒𝑎𝑟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𝑅𝑒𝑠𝑖𝑠𝑡𝑎𝑛𝑐𝑒</m:t>
                          </m:r>
                        </m:num>
                        <m:den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𝑆h𝑒𝑎𝑟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𝐴𝑟𝑒𝑎</m:t>
                          </m:r>
                        </m:den>
                      </m:f>
                    </m:oMath>
                  </m:oMathPara>
                </a14:m>
                <a:endParaRPr lang="en-IN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IN" sz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Mangal"/>
                  </a:rPr>
                  <a:t> </a:t>
                </a:r>
                <a:endParaRPr lang="en-IN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en-IN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IN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IN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03" y="1676432"/>
                <a:ext cx="6096000" cy="13397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81" y="3709948"/>
            <a:ext cx="5359021" cy="1967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4570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2997" y="982642"/>
            <a:ext cx="11546006" cy="928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Stresses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Bending Stress: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72" y="2332488"/>
            <a:ext cx="5451926" cy="325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5" y="982642"/>
            <a:ext cx="3903261" cy="340773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388235" y="5220706"/>
                <a:ext cx="28789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IN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235" y="5220706"/>
                <a:ext cx="287893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119" r="-3178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06931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2997" y="982642"/>
            <a:ext cx="11546006" cy="928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Stresses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Torsion: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137921" y="5704768"/>
                <a:ext cx="23019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921" y="5704768"/>
                <a:ext cx="2301912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592" r="-4244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686" t="32603" r="29930" b="16651"/>
          <a:stretch/>
        </p:blipFill>
        <p:spPr>
          <a:xfrm>
            <a:off x="322997" y="1951632"/>
            <a:ext cx="5254389" cy="3712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64" y="982642"/>
            <a:ext cx="5100519" cy="4681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7337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2997" y="982642"/>
            <a:ext cx="11546006" cy="928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Stresses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Bending + Torsion: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210" t="33349" r="32972" b="16465"/>
          <a:stretch/>
        </p:blipFill>
        <p:spPr>
          <a:xfrm>
            <a:off x="3521121" y="2088107"/>
            <a:ext cx="4790365" cy="3671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6397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997" y="1172736"/>
            <a:ext cx="11546006" cy="1174679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Load?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Load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Stress?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Stress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Strain?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Strain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Poisson’s Ratio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797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2997" y="982642"/>
            <a:ext cx="11546006" cy="928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Strain is a measure of the deformation produced in the member by the load</a:t>
            </a: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endParaRPr lang="en-I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change in dimension divided by original dimension is defined as strain.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605723" y="3763995"/>
                <a:ext cx="4092018" cy="667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IN" b="1" i="1">
                          <a:latin typeface="Cambria Math" panose="02040503050406030204" pitchFamily="18" charset="0"/>
                        </a:rPr>
                        <m:t>𝑺𝒕𝒓𝒂𝒊𝒏</m:t>
                      </m:r>
                      <m:r>
                        <a:rPr lang="en-IN" b="1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IN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𝑪𝒉𝒂𝒏𝒈𝒆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𝒅𝒊𝒎𝒆𝒔𝒊𝒐𝒏</m:t>
                          </m:r>
                        </m:num>
                        <m:den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𝑶𝒓𝒊𝒈𝒊𝒏𝒂𝒍</m:t>
                          </m:r>
                          <m:r>
                            <a:rPr lang="en-IN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𝒅𝒊𝒎𝒆𝒏𝒔𝒊𝒐𝒏</m:t>
                          </m:r>
                        </m:den>
                      </m:f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723" y="3763995"/>
                <a:ext cx="4092018" cy="6670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91811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Strain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448" t="28498" r="22483" b="31017"/>
          <a:stretch/>
        </p:blipFill>
        <p:spPr>
          <a:xfrm>
            <a:off x="1473371" y="1241946"/>
            <a:ext cx="9245258" cy="42853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0728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Strain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2997" y="982642"/>
            <a:ext cx="11546006" cy="928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Strain / Longitudinal Strain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Deformation of body along the direction of applied force is known as Linear strain or Longitudinal strain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Tensile Strain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776" t="37640" r="39476" b="43144"/>
          <a:stretch/>
        </p:blipFill>
        <p:spPr>
          <a:xfrm>
            <a:off x="545910" y="3220872"/>
            <a:ext cx="4426247" cy="17878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573" y="3220872"/>
            <a:ext cx="5192496" cy="1637731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248167" y="5329451"/>
                <a:ext cx="4541308" cy="575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𝑻𝒆𝒏𝒔𝒊𝒍𝒆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𝑺𝒕𝒓𝒂𝒊𝒏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𝑪𝒉𝒂𝒏𝒈𝒆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𝑳𝒆𝒏𝒈𝒕𝒉</m:t>
                          </m:r>
                        </m:num>
                        <m:den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𝑶𝒓𝒊𝒈𝒊𝒏𝒂𝒍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𝑳𝒆𝒏𝒈𝒕𝒉</m:t>
                          </m:r>
                        </m:den>
                      </m:f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167" y="5329451"/>
                <a:ext cx="4541308" cy="5751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097859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Strain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2997" y="982642"/>
            <a:ext cx="11546006" cy="928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Strain / Longitudinal Strain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Compressive Strain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248167" y="5329451"/>
                <a:ext cx="5174493" cy="575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𝑪𝒐𝒎𝒑𝒓𝒆𝒔𝒔𝒊𝒗𝒆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𝑺𝒕𝒓𝒂𝒊𝒏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𝑪𝒉𝒂𝒏𝒈𝒆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𝑳𝒆𝒏𝒈𝒕𝒉</m:t>
                          </m:r>
                        </m:num>
                        <m:den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𝑶𝒓𝒊𝒈𝒊𝒏𝒂𝒍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𝑳𝒆𝒏𝒈𝒕𝒉</m:t>
                          </m:r>
                        </m:den>
                      </m:f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167" y="5329451"/>
                <a:ext cx="5174493" cy="5751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776" t="37640" r="39371" b="43330"/>
          <a:stretch/>
        </p:blipFill>
        <p:spPr>
          <a:xfrm>
            <a:off x="609600" y="2571752"/>
            <a:ext cx="5262144" cy="2096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3845" t="38759" r="39225" b="44077"/>
          <a:stretch/>
        </p:blipFill>
        <p:spPr>
          <a:xfrm>
            <a:off x="6012101" y="2571752"/>
            <a:ext cx="5856902" cy="2096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6491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Strain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2997" y="982642"/>
            <a:ext cx="11546006" cy="928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Strain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248167" y="5329451"/>
                <a:ext cx="4890762" cy="575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𝑻𝒆𝒏𝒔𝒊𝒍𝒆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𝑺𝒕𝒓𝒂𝒊𝒏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𝑪𝒉𝒂𝒏𝒈𝒆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𝑫𝒊𝒂𝒎𝒆𝒕𝒆𝒓</m:t>
                          </m:r>
                        </m:num>
                        <m:den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𝑶𝒓𝒊𝒈𝒊𝒏𝒂𝒍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𝑫𝒊𝒂𝒎𝒆𝒕𝒆𝒓</m:t>
                          </m:r>
                        </m:den>
                      </m:f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167" y="5329451"/>
                <a:ext cx="4890762" cy="5751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973"/>
          <a:stretch/>
        </p:blipFill>
        <p:spPr>
          <a:xfrm>
            <a:off x="627796" y="1910686"/>
            <a:ext cx="4113033" cy="309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558" y="1337485"/>
            <a:ext cx="4544878" cy="3607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0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Poisson’s Ratio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2997" y="982642"/>
            <a:ext cx="11546006" cy="928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ration of lateral strain to linear strain is known as poisson’s ratio.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179928" y="1910687"/>
                <a:ext cx="4076372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𝑷𝒐𝒊𝒔𝒔𝒐</m:t>
                      </m:r>
                      <m:sSup>
                        <m:sSupPr>
                          <m:ctrlP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𝒓𝒂𝒕𝒊𝒐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I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𝑳𝒂𝒕𝒆𝒓𝒂𝒍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𝑺𝒕𝒓𝒂𝒊𝒏</m:t>
                          </m:r>
                        </m:num>
                        <m:den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𝑳𝒊𝒏𝒆𝒂𝒓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𝑺𝒕𝒓𝒂𝒊𝒏</m:t>
                          </m:r>
                        </m:den>
                      </m:f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928" y="1910687"/>
                <a:ext cx="4076372" cy="5261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43686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Part- 2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2997" y="982642"/>
            <a:ext cx="11546006" cy="928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Hooke’s Law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Stress-Strain Diagram (Ductile Material)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Stress-Strain Diagram (Brittle Material)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of Safety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Numerical</a:t>
            </a:r>
          </a:p>
        </p:txBody>
      </p:sp>
    </p:spTree>
    <p:extLst>
      <p:ext uri="{BB962C8B-B14F-4D97-AF65-F5344CB8AC3E}">
        <p14:creationId xmlns="" xmlns:p14="http://schemas.microsoft.com/office/powerpoint/2010/main" val="2142876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224" y="2210937"/>
            <a:ext cx="11546006" cy="146031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Amperzand" panose="02000507000000020003" pitchFamily="2" charset="0"/>
                <a:ea typeface="Amperzand" panose="02000507000000020003" pitchFamily="2" charset="0"/>
                <a:cs typeface="Times New Roman" panose="02020603050405020304" pitchFamily="18" charset="0"/>
              </a:rPr>
              <a:t>Thank you !!!</a:t>
            </a:r>
            <a:endParaRPr lang="en-IN" sz="3600" b="1" dirty="0">
              <a:solidFill>
                <a:srgbClr val="C00000"/>
              </a:solidFill>
              <a:latin typeface="Amperzand" panose="02000507000000020003" pitchFamily="2" charset="0"/>
              <a:ea typeface="Amperzand" panose="02000507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888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997" y="1882420"/>
            <a:ext cx="11546006" cy="1174679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Various types of </a:t>
            </a:r>
            <a:r>
              <a:rPr lang="en-I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stresses and strain </a:t>
            </a: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on determinate and indeterminate member.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241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997" y="941697"/>
            <a:ext cx="11546006" cy="2961563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day-to-day work, an engineer comes across certain materials, i.e. steel, angle irons, circular bars, cement etc. which are used in his projects.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 Mechanics defined as ability, to resist its failure &amp; behaviour, under the action of external forces.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03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997" y="941697"/>
            <a:ext cx="11546006" cy="2961563"/>
          </a:xfrm>
        </p:spPr>
        <p:txBody>
          <a:bodyPr>
            <a:no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engineering design which is built up of a number of members is in equilibrium under the action of external forces and the reactions at the point of support</a:t>
            </a: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individual member of the design is subjected to external forces which constitute the load on the member.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824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Load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947846278"/>
              </p:ext>
            </p:extLst>
          </p:nvPr>
        </p:nvGraphicFramePr>
        <p:xfrm>
          <a:off x="2004705" y="8288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85481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Load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997" y="941697"/>
            <a:ext cx="3498376" cy="453955"/>
          </a:xfrm>
        </p:spPr>
        <p:txBody>
          <a:bodyPr>
            <a:no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Load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630" t="49767" r="44930" b="23741"/>
          <a:stretch/>
        </p:blipFill>
        <p:spPr>
          <a:xfrm>
            <a:off x="266131" y="1927915"/>
            <a:ext cx="4333212" cy="2640841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>
            <a:off x="4499212" y="1395652"/>
            <a:ext cx="2379260" cy="53226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0200"/>
              <a:gd name="adj6" fmla="val -43730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Forces acting on a surface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183039" y="2467338"/>
            <a:ext cx="632345" cy="900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64313" y="2756848"/>
            <a:ext cx="213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  (Surface Load)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0734" t="47901" r="46085" b="23367"/>
          <a:stretch/>
        </p:blipFill>
        <p:spPr>
          <a:xfrm>
            <a:off x="7291128" y="2061148"/>
            <a:ext cx="4327894" cy="3015819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7124131" y="941697"/>
            <a:ext cx="4744872" cy="453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Linearly Distributed Load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7124131" y="4121625"/>
            <a:ext cx="412656" cy="6687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3821373" y="4284556"/>
            <a:ext cx="332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  (Linearly Distributed Load)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863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Load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996" y="941697"/>
            <a:ext cx="5518245" cy="453955"/>
          </a:xfrm>
        </p:spPr>
        <p:txBody>
          <a:bodyPr>
            <a:no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Load/ Concentrated Load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124131" y="941697"/>
            <a:ext cx="4744872" cy="453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 Load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0840" t="48834" r="46294" b="23367"/>
          <a:stretch/>
        </p:blipFill>
        <p:spPr>
          <a:xfrm>
            <a:off x="423081" y="1774207"/>
            <a:ext cx="4073446" cy="2784145"/>
          </a:xfrm>
          <a:prstGeom prst="rect">
            <a:avLst/>
          </a:prstGeom>
        </p:spPr>
      </p:pic>
      <p:sp>
        <p:nvSpPr>
          <p:cNvPr id="10" name="Line Callout 2 9"/>
          <p:cNvSpPr/>
          <p:nvPr/>
        </p:nvSpPr>
        <p:spPr>
          <a:xfrm>
            <a:off x="2306472" y="4435522"/>
            <a:ext cx="3275462" cy="501384"/>
          </a:xfrm>
          <a:prstGeom prst="borderCallout2">
            <a:avLst>
              <a:gd name="adj1" fmla="val 43248"/>
              <a:gd name="adj2" fmla="val 417"/>
              <a:gd name="adj3" fmla="val 21472"/>
              <a:gd name="adj4" fmla="val -10000"/>
              <a:gd name="adj5" fmla="val -208698"/>
              <a:gd name="adj6" fmla="val 115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Load/Concentrated Load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4581" t="33535" r="36014" b="23554"/>
          <a:stretch/>
        </p:blipFill>
        <p:spPr>
          <a:xfrm>
            <a:off x="7124131" y="1774207"/>
            <a:ext cx="3152634" cy="3919492"/>
          </a:xfrm>
          <a:prstGeom prst="rect">
            <a:avLst/>
          </a:prstGeom>
        </p:spPr>
      </p:pic>
      <p:sp>
        <p:nvSpPr>
          <p:cNvPr id="16" name="Line Callout 2 15"/>
          <p:cNvSpPr/>
          <p:nvPr/>
        </p:nvSpPr>
        <p:spPr>
          <a:xfrm>
            <a:off x="9496567" y="1774207"/>
            <a:ext cx="2370161" cy="501384"/>
          </a:xfrm>
          <a:prstGeom prst="borderCallout2">
            <a:avLst>
              <a:gd name="adj1" fmla="val 43248"/>
              <a:gd name="adj2" fmla="val 417"/>
              <a:gd name="adj3" fmla="val 21472"/>
              <a:gd name="adj4" fmla="val -10000"/>
              <a:gd name="adj5" fmla="val 134276"/>
              <a:gd name="adj6" fmla="val -322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 Load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71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97" y="276201"/>
            <a:ext cx="11546006" cy="6654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Load</a:t>
            </a: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996" y="941697"/>
            <a:ext cx="5518245" cy="453955"/>
          </a:xfrm>
        </p:spPr>
        <p:txBody>
          <a:bodyPr>
            <a:no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Eccentric Load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537278" y="941697"/>
            <a:ext cx="5331725" cy="453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Uniformly Distributed Load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525" t="34095" r="35280" b="23741"/>
          <a:stretch/>
        </p:blipFill>
        <p:spPr>
          <a:xfrm>
            <a:off x="213814" y="1760560"/>
            <a:ext cx="3430138" cy="4236125"/>
          </a:xfrm>
          <a:prstGeom prst="rect">
            <a:avLst/>
          </a:prstGeom>
        </p:spPr>
      </p:pic>
      <p:sp>
        <p:nvSpPr>
          <p:cNvPr id="11" name="Line Callout 2 10"/>
          <p:cNvSpPr/>
          <p:nvPr/>
        </p:nvSpPr>
        <p:spPr>
          <a:xfrm>
            <a:off x="2820538" y="1810456"/>
            <a:ext cx="1942531" cy="501384"/>
          </a:xfrm>
          <a:prstGeom prst="borderCallout2">
            <a:avLst>
              <a:gd name="adj1" fmla="val 43248"/>
              <a:gd name="adj2" fmla="val 417"/>
              <a:gd name="adj3" fmla="val 21472"/>
              <a:gd name="adj4" fmla="val -10000"/>
              <a:gd name="adj5" fmla="val 115222"/>
              <a:gd name="adj6" fmla="val -329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Eccentric Load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483" t="34096" r="34441" b="42957"/>
          <a:stretch/>
        </p:blipFill>
        <p:spPr>
          <a:xfrm>
            <a:off x="6096000" y="2916455"/>
            <a:ext cx="4954137" cy="1678675"/>
          </a:xfrm>
          <a:prstGeom prst="rect">
            <a:avLst/>
          </a:prstGeom>
        </p:spPr>
      </p:pic>
      <p:sp>
        <p:nvSpPr>
          <p:cNvPr id="13" name="Line Callout 2 12"/>
          <p:cNvSpPr/>
          <p:nvPr/>
        </p:nvSpPr>
        <p:spPr>
          <a:xfrm>
            <a:off x="6537278" y="1961116"/>
            <a:ext cx="1419368" cy="501384"/>
          </a:xfrm>
          <a:prstGeom prst="borderCallout2">
            <a:avLst>
              <a:gd name="adj1" fmla="val 43248"/>
              <a:gd name="adj2" fmla="val 417"/>
              <a:gd name="adj3" fmla="val 157573"/>
              <a:gd name="adj4" fmla="val -12885"/>
              <a:gd name="adj5" fmla="val 297597"/>
              <a:gd name="adj6" fmla="val 290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Load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8420669" y="2116610"/>
            <a:ext cx="3002507" cy="501384"/>
          </a:xfrm>
          <a:prstGeom prst="borderCallout2">
            <a:avLst>
              <a:gd name="adj1" fmla="val 100410"/>
              <a:gd name="adj2" fmla="val 417"/>
              <a:gd name="adj3" fmla="val 195681"/>
              <a:gd name="adj4" fmla="val 23910"/>
              <a:gd name="adj5" fmla="val 300319"/>
              <a:gd name="adj6" fmla="val 322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Uniformly Distributed Load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900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472</Words>
  <Application>Microsoft Office PowerPoint</Application>
  <PresentationFormat>Custom</PresentationFormat>
  <Paragraphs>121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MECHANICS OF SOLIDS-I (MEC-203A)</vt:lpstr>
      <vt:lpstr>Content</vt:lpstr>
      <vt:lpstr>Outcomes</vt:lpstr>
      <vt:lpstr>Introduction</vt:lpstr>
      <vt:lpstr>Load</vt:lpstr>
      <vt:lpstr>Types of Load</vt:lpstr>
      <vt:lpstr>Types of Load</vt:lpstr>
      <vt:lpstr>Types of Load</vt:lpstr>
      <vt:lpstr>Types of Load</vt:lpstr>
      <vt:lpstr>Types of Load</vt:lpstr>
      <vt:lpstr>Types of Load</vt:lpstr>
      <vt:lpstr>Stress</vt:lpstr>
      <vt:lpstr>Types of Stress</vt:lpstr>
      <vt:lpstr>Stress</vt:lpstr>
      <vt:lpstr>Stress</vt:lpstr>
      <vt:lpstr>Stress</vt:lpstr>
      <vt:lpstr>Stress</vt:lpstr>
      <vt:lpstr>Stress</vt:lpstr>
      <vt:lpstr>Stress</vt:lpstr>
      <vt:lpstr>Strain</vt:lpstr>
      <vt:lpstr>Types of Strain</vt:lpstr>
      <vt:lpstr>Types of Strain</vt:lpstr>
      <vt:lpstr>Types of Strain</vt:lpstr>
      <vt:lpstr>Types of Strain</vt:lpstr>
      <vt:lpstr>Poisson’s Ratio</vt:lpstr>
      <vt:lpstr>Part- 2</vt:lpstr>
      <vt:lpstr>Thank you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Mechanics (202041) (Formally Known as Strength of Materials) SE Mechanical (2019 Course)</dc:title>
  <dc:creator>Vishal</dc:creator>
  <cp:lastModifiedBy>PARDEEP RANA</cp:lastModifiedBy>
  <cp:revision>60</cp:revision>
  <dcterms:created xsi:type="dcterms:W3CDTF">2020-06-22T13:45:15Z</dcterms:created>
  <dcterms:modified xsi:type="dcterms:W3CDTF">2022-11-07T14:53:01Z</dcterms:modified>
</cp:coreProperties>
</file>